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9ECD"/>
    <a:srgbClr val="55388C"/>
    <a:srgbClr val="BD463C"/>
    <a:srgbClr val="1820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670"/>
  </p:normalViewPr>
  <p:slideViewPr>
    <p:cSldViewPr snapToGrid="0" snapToObjects="1">
      <p:cViewPr varScale="1">
        <p:scale>
          <a:sx n="101" d="100"/>
          <a:sy n="101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1820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D8964F2-B725-FF45-8DEE-A59EC408DF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5017"/>
            <a:ext cx="12192000" cy="7162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B694945-7429-C846-AD5A-CD4071B680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" r="-103547"/>
          <a:stretch/>
        </p:blipFill>
        <p:spPr>
          <a:xfrm>
            <a:off x="0" y="0"/>
            <a:ext cx="352122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191A6F2-9BD8-304E-A9B6-71C2936E112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579100" y="6102350"/>
            <a:ext cx="12319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308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14B78-9F2D-254B-AE13-9F470F9E7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2F167C-F3E3-D24F-8FA7-9FA0BC3372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2DC00-E352-4C49-9461-6CA72FA7E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CE37-7AF4-AE4D-865B-2E08B6B25D17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E6AFD-BF60-AD4B-844F-BD1F5C62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FBFD7-FDEB-054A-A076-40632E30E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E9AC1-CFC1-9C48-875D-E5D6F5C1E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8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074132-DAEC-6245-848F-3B83B9661F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CCD058-8B48-B044-B9D7-FC3B8A309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33631-2A12-1B4B-B8A0-9AC7840B5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CE37-7AF4-AE4D-865B-2E08B6B25D17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BB544-9784-6F4C-B539-D73866F7B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05FBF-70FC-4D48-B0F6-AD05C121A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E9AC1-CFC1-9C48-875D-E5D6F5C1E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0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647F2-D9BD-FC46-B93B-38DF84D77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8204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C509A-AE09-D84C-938F-838902E83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0C609D-740A-AD4D-A595-FDB726F072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" r="-103547"/>
          <a:stretch/>
        </p:blipFill>
        <p:spPr>
          <a:xfrm>
            <a:off x="0" y="0"/>
            <a:ext cx="352122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B20077C-94B9-D04F-A967-6A96FB13FB5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85450" y="6102350"/>
            <a:ext cx="1219200" cy="50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2C60C04-B938-674D-9929-4F9B6093C24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195050" y="247650"/>
            <a:ext cx="711200" cy="8509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A1F0B99-355C-5346-A4A6-9A56C44FFBEF}"/>
              </a:ext>
            </a:extLst>
          </p:cNvPr>
          <p:cNvSpPr/>
          <p:nvPr userDrawn="1"/>
        </p:nvSpPr>
        <p:spPr>
          <a:xfrm>
            <a:off x="0" y="6858000"/>
            <a:ext cx="12192000" cy="45719"/>
          </a:xfrm>
          <a:prstGeom prst="rect">
            <a:avLst/>
          </a:prstGeom>
          <a:solidFill>
            <a:srgbClr val="1820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874B7AB-F08F-C840-956E-4015F3E7E38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38200" y="6467475"/>
            <a:ext cx="4851400" cy="1778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A33F4A4-ADFD-094B-9C69-5645C1F4482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470150" y="6176963"/>
            <a:ext cx="73533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60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C4C13-5DE0-3A41-A095-C933EABB0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18204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598E7-00BE-5545-B523-CC53BF0F9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F5050-3254-BF4D-A0D3-E5D33131C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CE37-7AF4-AE4D-865B-2E08B6B25D17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70AB2-D5A7-F94D-B0F3-62BF027ED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9D134-B9B0-D940-AC42-DC512505F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E9AC1-CFC1-9C48-875D-E5D6F5C1E095}" type="slidenum">
              <a:rPr lang="en-US" smtClean="0"/>
              <a:t>‹Nº›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4570B3-989F-EB4F-ACB3-697BD5DC77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" r="-103547"/>
          <a:stretch/>
        </p:blipFill>
        <p:spPr>
          <a:xfrm>
            <a:off x="0" y="0"/>
            <a:ext cx="352122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98B7BE1-BDC3-8545-AAA4-AFF3411E0B5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85450" y="6102350"/>
            <a:ext cx="1219200" cy="50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14B388C-9640-2145-A14E-D7F8EBF217D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195050" y="247650"/>
            <a:ext cx="711200" cy="8509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7A335C2-958A-394D-8AE9-6EB7E248D6D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38200" y="6467475"/>
            <a:ext cx="4851400" cy="177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B7423A5-C744-A841-A596-4E21D4F44D8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470150" y="6102350"/>
            <a:ext cx="73533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296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61B60-875F-8742-B505-E5ED32B8D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8204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49916C-C26B-FE4C-85D2-1C9675D15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CE37-7AF4-AE4D-865B-2E08B6B25D17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898F43-11C4-EA41-A9D7-84A95055A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560A23-9142-1E4E-8BF8-902618038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E9AC1-CFC1-9C48-875D-E5D6F5C1E095}" type="slidenum">
              <a:rPr lang="en-US" smtClean="0"/>
              <a:t>‹Nº›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B2CAE4-2571-4445-B624-28CBAD631C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" r="-103547"/>
          <a:stretch/>
        </p:blipFill>
        <p:spPr>
          <a:xfrm>
            <a:off x="0" y="0"/>
            <a:ext cx="352122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1461849-42C9-984A-B286-CD4BB05009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85450" y="6102350"/>
            <a:ext cx="1219200" cy="50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D18FA9-006A-B346-810A-7EB92E632A3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195050" y="247650"/>
            <a:ext cx="711200" cy="8509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F863175-3F64-AB4C-BB66-968DB9FE867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38200" y="6467475"/>
            <a:ext cx="4851400" cy="1778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87DC26E-E08D-3A44-B112-C100A7C85F7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470150" y="6102350"/>
            <a:ext cx="73533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639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E70D64-3B72-BF48-A189-5E282BBD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CE37-7AF4-AE4D-865B-2E08B6B25D17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D7A761-5F26-2448-9D13-2957EB9E3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8F65A5-3574-2549-AB7B-4D09DE519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E9AC1-CFC1-9C48-875D-E5D6F5C1E095}" type="slidenum">
              <a:rPr lang="en-US" smtClean="0"/>
              <a:t>‹Nº›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9256B1-B246-6643-A52A-D6E5DECE3A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" r="-103547"/>
          <a:stretch/>
        </p:blipFill>
        <p:spPr>
          <a:xfrm>
            <a:off x="0" y="0"/>
            <a:ext cx="352122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828EC68-71B3-1F40-8BC3-A6BF3758F5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85450" y="6102350"/>
            <a:ext cx="1219200" cy="50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4309B09-8CF4-F34E-869F-3FE4A749675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195050" y="247650"/>
            <a:ext cx="711200" cy="8509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00813FA-2279-194C-954E-6A82EA2203F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38200" y="6467475"/>
            <a:ext cx="4851400" cy="177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402676C-4A63-764A-805D-76541F3F880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470150" y="6102350"/>
            <a:ext cx="7353300" cy="12954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3F2B9D6-ADC5-4B4B-83BA-4ACBB3D6412B}"/>
              </a:ext>
            </a:extLst>
          </p:cNvPr>
          <p:cNvSpPr/>
          <p:nvPr userDrawn="1"/>
        </p:nvSpPr>
        <p:spPr>
          <a:xfrm>
            <a:off x="3644047" y="2828836"/>
            <a:ext cx="490390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7200" dirty="0">
                <a:gradFill>
                  <a:gsLst>
                    <a:gs pos="0">
                      <a:srgbClr val="BD463C"/>
                    </a:gs>
                    <a:gs pos="59000">
                      <a:srgbClr val="55388C"/>
                    </a:gs>
                    <a:gs pos="100000">
                      <a:srgbClr val="699ECD"/>
                    </a:gs>
                  </a:gsLst>
                  <a:lin ang="0" scaled="0"/>
                </a:gradFill>
              </a:rPr>
              <a:t>¡GRACIAS!</a:t>
            </a:r>
          </a:p>
        </p:txBody>
      </p:sp>
    </p:spTree>
    <p:extLst>
      <p:ext uri="{BB962C8B-B14F-4D97-AF65-F5344CB8AC3E}">
        <p14:creationId xmlns:p14="http://schemas.microsoft.com/office/powerpoint/2010/main" val="17544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E70D64-3B72-BF48-A189-5E282BBD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CE37-7AF4-AE4D-865B-2E08B6B25D17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D7A761-5F26-2448-9D13-2957EB9E3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8F65A5-3574-2549-AB7B-4D09DE519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E9AC1-CFC1-9C48-875D-E5D6F5C1E095}" type="slidenum">
              <a:rPr lang="en-US" smtClean="0"/>
              <a:t>‹Nº›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9256B1-B246-6643-A52A-D6E5DECE3A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" r="-103547"/>
          <a:stretch/>
        </p:blipFill>
        <p:spPr>
          <a:xfrm>
            <a:off x="0" y="0"/>
            <a:ext cx="352122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828EC68-71B3-1F40-8BC3-A6BF3758F5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85450" y="6102350"/>
            <a:ext cx="1219200" cy="50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4309B09-8CF4-F34E-869F-3FE4A749675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195050" y="247650"/>
            <a:ext cx="711200" cy="8509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00813FA-2279-194C-954E-6A82EA2203F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38200" y="6467475"/>
            <a:ext cx="4851400" cy="177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402676C-4A63-764A-805D-76541F3F880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470150" y="6102350"/>
            <a:ext cx="7353300" cy="12954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CEA6FBE-3EC5-AC40-871E-250029A77ED9}"/>
              </a:ext>
            </a:extLst>
          </p:cNvPr>
          <p:cNvSpPr/>
          <p:nvPr userDrawn="1"/>
        </p:nvSpPr>
        <p:spPr>
          <a:xfrm>
            <a:off x="3190721" y="2828836"/>
            <a:ext cx="581056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7200" dirty="0">
                <a:gradFill>
                  <a:gsLst>
                    <a:gs pos="0">
                      <a:srgbClr val="BD463C"/>
                    </a:gs>
                    <a:gs pos="59000">
                      <a:srgbClr val="55388C"/>
                    </a:gs>
                    <a:gs pos="100000">
                      <a:srgbClr val="699ECD"/>
                    </a:gs>
                  </a:gsLst>
                  <a:lin ang="0" scaled="0"/>
                </a:gra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44802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E70D64-3B72-BF48-A189-5E282BBD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CE37-7AF4-AE4D-865B-2E08B6B25D17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D7A761-5F26-2448-9D13-2957EB9E3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8F65A5-3574-2549-AB7B-4D09DE519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E9AC1-CFC1-9C48-875D-E5D6F5C1E095}" type="slidenum">
              <a:rPr lang="en-US" smtClean="0"/>
              <a:t>‹Nº›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9256B1-B246-6643-A52A-D6E5DECE3A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" r="-103547"/>
          <a:stretch/>
        </p:blipFill>
        <p:spPr>
          <a:xfrm>
            <a:off x="0" y="0"/>
            <a:ext cx="352122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828EC68-71B3-1F40-8BC3-A6BF3758F5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85450" y="6102350"/>
            <a:ext cx="1219200" cy="50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4309B09-8CF4-F34E-869F-3FE4A749675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195050" y="247650"/>
            <a:ext cx="711200" cy="8509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00813FA-2279-194C-954E-6A82EA2203F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38200" y="6467475"/>
            <a:ext cx="4851400" cy="177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402676C-4A63-764A-805D-76541F3F880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470150" y="6102350"/>
            <a:ext cx="7353300" cy="12954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74C725E-32D5-4141-8DF7-B0FD4C419DE1}"/>
              </a:ext>
            </a:extLst>
          </p:cNvPr>
          <p:cNvSpPr/>
          <p:nvPr userDrawn="1"/>
        </p:nvSpPr>
        <p:spPr>
          <a:xfrm>
            <a:off x="3387568" y="2828836"/>
            <a:ext cx="541686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7200" dirty="0">
                <a:gradFill>
                  <a:gsLst>
                    <a:gs pos="0">
                      <a:srgbClr val="BD463C"/>
                    </a:gs>
                    <a:gs pos="59000">
                      <a:srgbClr val="55388C"/>
                    </a:gs>
                    <a:gs pos="100000">
                      <a:srgbClr val="699ECD"/>
                    </a:gs>
                  </a:gsLst>
                  <a:lin ang="0" scaled="0"/>
                </a:gradFill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2701036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DFD9E-D2BE-4C41-8BD4-6FE0BE449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B5ADA-433B-254E-B3F6-9A35F18E3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D24B04-5583-A54D-869C-7A466F551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37732-E3EA-D844-AE0B-51B22C11E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CE37-7AF4-AE4D-865B-2E08B6B25D17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26C40B-A93F-4D4A-A80D-D4D453487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815889-EC64-3B4E-8294-B2D343A72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E9AC1-CFC1-9C48-875D-E5D6F5C1E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19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B7688-5AE9-F247-9B9B-7C185192B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94BC48-30B1-3143-8CB7-048D36D5C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B87410-C856-CD40-B829-641C7DCBE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FF78E-DE11-2B4D-BD7B-CAC03018F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CE37-7AF4-AE4D-865B-2E08B6B25D17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A5B3B-E106-A34C-A8E7-1FA7860C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83625E-82D2-8548-8870-0429D2747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E9AC1-CFC1-9C48-875D-E5D6F5C1E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42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DB1881-984E-D54A-8981-3BFD0CA89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4E3B08-36F3-D14A-BA2F-F2938BD39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EB6A3-CDD2-4446-9F43-78C7E6B5DB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DCE37-7AF4-AE4D-865B-2E08B6B25D17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8887F-BE7B-3343-9915-3DD3ED2D90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6ED92-971E-8A41-AE87-448D288B7A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E9AC1-CFC1-9C48-875D-E5D6F5C1E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583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  <p:sldLayoutId id="2147483660" r:id="rId6"/>
    <p:sldLayoutId id="2147483661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1188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7859A-34EF-A549-9DAD-E3E3A0AFA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129D02-E0AA-5345-B01B-B7E51EC506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60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8FCA-08C1-854E-B47A-8DD95A0B9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3909B-0366-9045-AA37-6EE7A4887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48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50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799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690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Arial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Jorge Bejerman</cp:lastModifiedBy>
  <cp:revision>2</cp:revision>
  <dcterms:created xsi:type="dcterms:W3CDTF">2025-06-25T12:46:04Z</dcterms:created>
  <dcterms:modified xsi:type="dcterms:W3CDTF">2025-06-25T14:06:58Z</dcterms:modified>
</cp:coreProperties>
</file>