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32399288" cy="43200638"/>
  <p:notesSz cx="6858000" cy="9144000"/>
  <p:defaultTextStyle>
    <a:defPPr>
      <a:defRPr lang="es-ES"/>
    </a:defPPr>
    <a:lvl1pPr marL="0" algn="l" defTabSz="3627789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3894" algn="l" defTabSz="3627789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7789" algn="l" defTabSz="3627789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1683" algn="l" defTabSz="3627789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5579" algn="l" defTabSz="3627789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69473" algn="l" defTabSz="3627789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3367" algn="l" defTabSz="3627789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697259" algn="l" defTabSz="3627789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1158" algn="l" defTabSz="3627789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182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478B0CD-AD70-9538-BE84-8FDC4452B861}" name="Paula Bunicontro" initials="PB" userId="S::pbunicontro@gl.fcen.uba.ar::893e6fe1-b589-4287-b4b7-9cbe87d6969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C7C7"/>
    <a:srgbClr val="756D6C"/>
    <a:srgbClr val="80C6CF"/>
    <a:srgbClr val="248A8C"/>
    <a:srgbClr val="807574"/>
    <a:srgbClr val="98908F"/>
    <a:srgbClr val="A29A9A"/>
    <a:srgbClr val="A49897"/>
    <a:srgbClr val="8E85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 snapToGrid="0">
      <p:cViewPr varScale="1">
        <p:scale>
          <a:sx n="17" d="100"/>
          <a:sy n="17" d="100"/>
        </p:scale>
        <p:origin x="2994" y="132"/>
      </p:cViewPr>
      <p:guideLst>
        <p:guide orient="horz" pos="13607"/>
        <p:guide pos="101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95C5-DA24-4F03-896E-0EA38BB6FF0E}" type="datetimeFigureOut">
              <a:rPr lang="es-ES" smtClean="0"/>
              <a:t>12/07/25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17D9-A32D-4427-AA7A-EF96659279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265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95C5-DA24-4F03-896E-0EA38BB6FF0E}" type="datetimeFigureOut">
              <a:rPr lang="es-ES" smtClean="0"/>
              <a:t>12/07/25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17D9-A32D-4427-AA7A-EF96659279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260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95C5-DA24-4F03-896E-0EA38BB6FF0E}" type="datetimeFigureOut">
              <a:rPr lang="es-ES" smtClean="0"/>
              <a:t>12/07/25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17D9-A32D-4427-AA7A-EF96659279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66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95C5-DA24-4F03-896E-0EA38BB6FF0E}" type="datetimeFigureOut">
              <a:rPr lang="es-ES" smtClean="0"/>
              <a:t>12/07/25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17D9-A32D-4427-AA7A-EF96659279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4576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95C5-DA24-4F03-896E-0EA38BB6FF0E}" type="datetimeFigureOut">
              <a:rPr lang="es-ES" smtClean="0"/>
              <a:t>12/07/25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17D9-A32D-4427-AA7A-EF96659279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8850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95C5-DA24-4F03-896E-0EA38BB6FF0E}" type="datetimeFigureOut">
              <a:rPr lang="es-ES" smtClean="0"/>
              <a:t>12/07/25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17D9-A32D-4427-AA7A-EF96659279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8816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95C5-DA24-4F03-896E-0EA38BB6FF0E}" type="datetimeFigureOut">
              <a:rPr lang="es-ES" smtClean="0"/>
              <a:t>12/07/25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17D9-A32D-4427-AA7A-EF96659279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721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95C5-DA24-4F03-896E-0EA38BB6FF0E}" type="datetimeFigureOut">
              <a:rPr lang="es-ES" smtClean="0"/>
              <a:t>12/07/25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17D9-A32D-4427-AA7A-EF96659279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1456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95C5-DA24-4F03-896E-0EA38BB6FF0E}" type="datetimeFigureOut">
              <a:rPr lang="es-ES" smtClean="0"/>
              <a:t>12/07/25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17D9-A32D-4427-AA7A-EF96659279F1}" type="slidenum">
              <a:rPr lang="es-ES" smtClean="0"/>
              <a:t>‹Nº›</a:t>
            </a:fld>
            <a:endParaRPr lang="es-E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4C8789E-8118-B34D-8DD2-191E8D9AC6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399288" cy="873802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005A998-DC07-B946-B0C5-54E7ADA1630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7872" y="40791528"/>
            <a:ext cx="3668938" cy="154910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5DD61EE-813C-FA46-995C-B014F9202D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0" y="42692638"/>
            <a:ext cx="323977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123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95C5-DA24-4F03-896E-0EA38BB6FF0E}" type="datetimeFigureOut">
              <a:rPr lang="es-ES" smtClean="0"/>
              <a:t>12/07/25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17D9-A32D-4427-AA7A-EF96659279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5612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095C5-DA24-4F03-896E-0EA38BB6FF0E}" type="datetimeFigureOut">
              <a:rPr lang="es-ES" smtClean="0"/>
              <a:t>12/07/25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17D9-A32D-4427-AA7A-EF96659279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405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095C5-DA24-4F03-896E-0EA38BB6FF0E}" type="datetimeFigureOut">
              <a:rPr lang="es-ES" smtClean="0"/>
              <a:t>12/07/25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917D9-A32D-4427-AA7A-EF96659279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944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/>
          <p:cNvSpPr txBox="1"/>
          <p:nvPr/>
        </p:nvSpPr>
        <p:spPr>
          <a:xfrm>
            <a:off x="1091381" y="9466354"/>
            <a:ext cx="14814389" cy="784830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783778" algn="just"/>
            <a:r>
              <a:rPr lang="es-ES" sz="3600" b="1" dirty="0">
                <a:latin typeface="Cambria" panose="02040503050406030204" pitchFamily="18" charset="0"/>
                <a:ea typeface="Cambria" panose="02040503050406030204" pitchFamily="18" charset="0"/>
              </a:rPr>
              <a:t>Introducción</a:t>
            </a:r>
          </a:p>
          <a:p>
            <a:pPr indent="783778" algn="just"/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La Asociación Argentina de Geología Aplicada a la Ingeniería (ASAGAI) tiene el agrado de invitarle a participar del “</a:t>
            </a:r>
            <a:r>
              <a:rPr lang="es-AR" sz="3600" dirty="0">
                <a:latin typeface="Cambria" panose="02040503050406030204" pitchFamily="18" charset="0"/>
                <a:ea typeface="Cambria" panose="02040503050406030204" pitchFamily="18" charset="0"/>
              </a:rPr>
              <a:t>Tercer Congreso de Geología Aplicada a la Ingeniería y al Ambiente</a:t>
            </a:r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”, que se llevará a cabo en la Ciudad de Córdoba, entre el 24 y 27 de septiembre de 2025. El evento tendrá como sede las instalaciones de la </a:t>
            </a:r>
            <a:r>
              <a:rPr lang="es-AR" sz="3600" dirty="0">
                <a:latin typeface="Cambria" panose="02040503050406030204" pitchFamily="18" charset="0"/>
                <a:ea typeface="Cambria" panose="02040503050406030204" pitchFamily="18" charset="0"/>
              </a:rPr>
              <a:t>Facultad Regional Córdoba de la Universidad Tecnológica Nacional</a:t>
            </a:r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s-AR" sz="3600" dirty="0">
                <a:latin typeface="Cambria" panose="02040503050406030204" pitchFamily="18" charset="0"/>
                <a:ea typeface="Cambria" panose="02040503050406030204" pitchFamily="18" charset="0"/>
              </a:rPr>
              <a:t>situada en Maestro M. López esquina Cruz Roja en Ciudad Universitaria de la ciudad de Córdoba.</a:t>
            </a:r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s-AR" sz="3600" dirty="0">
                <a:latin typeface="Cambria" panose="02040503050406030204" pitchFamily="18" charset="0"/>
                <a:ea typeface="Cambria" panose="02040503050406030204" pitchFamily="18" charset="0"/>
              </a:rPr>
              <a:t>El Tercer Congreso de Geología Aplicada a la Ingeniería y al Ambiente nos reunirá para celebrar los 50 años de vida de la Asociación Argentina de Geología Aplicada a la Ingeniería.</a:t>
            </a:r>
          </a:p>
          <a:p>
            <a:pPr indent="783778" algn="just"/>
            <a:r>
              <a:rPr lang="es-AR" sz="3600" b="1" dirty="0">
                <a:highlight>
                  <a:srgbClr val="69C7C7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ESTA PLANTILLA YA TIENE UN TAMAÑO DE 90 x 120 cm. ESTA LISTA PARA COMPLETAR Y LUEGO IMPRIMIR CONSERVANDO EL TAMAÑO.</a:t>
            </a:r>
            <a:endParaRPr lang="es-ES" sz="3600" b="1" dirty="0">
              <a:highlight>
                <a:srgbClr val="69C7C7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6498797" y="9682226"/>
            <a:ext cx="14814000" cy="61863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783778" algn="just"/>
            <a:r>
              <a:rPr lang="es-ES" sz="3600" b="1" dirty="0">
                <a:latin typeface="Cambria" panose="02040503050406030204" pitchFamily="18" charset="0"/>
                <a:ea typeface="Cambria" panose="02040503050406030204" pitchFamily="18" charset="0"/>
              </a:rPr>
              <a:t>Resultados</a:t>
            </a:r>
          </a:p>
          <a:p>
            <a:pPr indent="783778" algn="just"/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Considere que su póster posea secciones claramente definidas como Introducción, Métodos, Resultados, Discusión y Conclusiones.</a:t>
            </a:r>
            <a:endParaRPr lang="es-MX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783778" algn="just"/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Asegúrese que el Contenido sea conciso: </a:t>
            </a:r>
          </a:p>
          <a:p>
            <a:pPr indent="783778" algn="just"/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Texto: claro y conciso. Usa viñetas para resaltar puntos clave y evita párrafos largos. </a:t>
            </a:r>
          </a:p>
          <a:p>
            <a:pPr indent="783778" algn="just"/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Gráficos y tablas: Incluye visualizaciones de datos que sean fáciles de interpretar. Asegúrate de que sean grandes y legibles, con etiquetas claras. </a:t>
            </a:r>
          </a:p>
          <a:p>
            <a:pPr indent="783778" algn="just"/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Código QR: Considere incluir un código QR que enlace a más información o a tu trabajo completo.</a:t>
            </a:r>
            <a:endParaRPr lang="es-MX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783778" algn="just"/>
            <a:endParaRPr lang="es-ES" sz="3600" b="1" dirty="0">
              <a:solidFill>
                <a:srgbClr val="80757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1043604" y="28150245"/>
            <a:ext cx="14812241" cy="58783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Imagen-Estos espacios para imágenes pueden eliminarse y cambiar las posiciones de texto. Se colocan en estos espacios a fines ilustrativos</a:t>
            </a:r>
          </a:p>
        </p:txBody>
      </p:sp>
      <p:sp>
        <p:nvSpPr>
          <p:cNvPr id="18" name="Rectángulo 17"/>
          <p:cNvSpPr/>
          <p:nvPr/>
        </p:nvSpPr>
        <p:spPr>
          <a:xfrm>
            <a:off x="28833891" y="6625457"/>
            <a:ext cx="2520000" cy="246861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429" dirty="0"/>
              <a:t>Aquí puede compartir un código QR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16498797" y="31160931"/>
            <a:ext cx="14814000" cy="95102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783778" algn="just"/>
            <a:endParaRPr lang="es-ES" sz="3600" b="1" dirty="0">
              <a:solidFill>
                <a:srgbClr val="80757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783778" algn="just"/>
            <a:r>
              <a:rPr lang="es-ES" sz="3600" b="1" dirty="0">
                <a:latin typeface="Cambria" panose="02040503050406030204" pitchFamily="18" charset="0"/>
                <a:ea typeface="Cambria" panose="02040503050406030204" pitchFamily="18" charset="0"/>
              </a:rPr>
              <a:t>Métodos </a:t>
            </a:r>
          </a:p>
          <a:p>
            <a:pPr indent="783778" algn="just"/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Aquí se propone una plantilla formato. Considere utilizar gráficos, fotos y figuras. </a:t>
            </a:r>
          </a:p>
          <a:p>
            <a:pPr indent="783778" algn="just"/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Texto del Cuerpo Cambria tamaño entre 24 y 36. Justificado.</a:t>
            </a:r>
          </a:p>
          <a:p>
            <a:pPr indent="783778" algn="just"/>
            <a:endParaRPr lang="es-MX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783778" algn="just"/>
            <a:r>
              <a:rPr lang="es-ES" sz="3600" b="1" dirty="0">
                <a:latin typeface="Cambria" panose="02040503050406030204" pitchFamily="18" charset="0"/>
                <a:ea typeface="Cambria" panose="02040503050406030204" pitchFamily="18" charset="0"/>
              </a:rPr>
              <a:t>Discusión y Conclusiones.</a:t>
            </a:r>
            <a:endParaRPr lang="es-MX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783778" algn="just"/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Prepárese para discutir los puntos clave de tu póster y responder preguntas. Considera preparar un breve resumen oral. Recuerde citar sus fuentes.</a:t>
            </a:r>
            <a:r>
              <a:rPr lang="es-MX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indent="783778" algn="just"/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Puede agregar fuentes de financiamiento si así lo desea. Prepárese para discutir los puntos clave de tu póster y responder preguntas. Considera preparar un breve resumen oral. Recuerde citar sus fuentes.</a:t>
            </a:r>
            <a:r>
              <a:rPr lang="es-MX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indent="783778" algn="just"/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Puede agregar fuentes de financiamiento si así lo desea.</a:t>
            </a:r>
          </a:p>
          <a:p>
            <a:pPr indent="783778" algn="just"/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Prepárese para discutir los puntos clave de tu póster y responder preguntas. Considera preparar un breve resumen oral. Recuerde citar sus fuentes.</a:t>
            </a:r>
            <a:r>
              <a:rPr lang="es-MX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pic>
        <p:nvPicPr>
          <p:cNvPr id="28" name="Imagen 27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86491" y="34301699"/>
            <a:ext cx="7196290" cy="4203236"/>
          </a:xfrm>
          <a:prstGeom prst="rect">
            <a:avLst/>
          </a:prstGeom>
        </p:spPr>
      </p:pic>
      <p:sp>
        <p:nvSpPr>
          <p:cNvPr id="15" name="Rectángulo 14"/>
          <p:cNvSpPr/>
          <p:nvPr/>
        </p:nvSpPr>
        <p:spPr>
          <a:xfrm>
            <a:off x="16539891" y="24782559"/>
            <a:ext cx="14814000" cy="64275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8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Imagen</a:t>
            </a:r>
          </a:p>
          <a:p>
            <a:pPr algn="ctr"/>
            <a:r>
              <a:rPr lang="es-ES" sz="88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Esta Plantilla es a modo de SUGERENCIA.  Es un recurso del Congreso, no es obligatorio su uso.</a:t>
            </a: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785793" y="34301699"/>
            <a:ext cx="7117829" cy="4203236"/>
          </a:xfrm>
          <a:prstGeom prst="rect">
            <a:avLst/>
          </a:prstGeom>
        </p:spPr>
      </p:pic>
      <p:sp>
        <p:nvSpPr>
          <p:cNvPr id="24" name="CuadroTexto 23"/>
          <p:cNvSpPr txBox="1"/>
          <p:nvPr/>
        </p:nvSpPr>
        <p:spPr>
          <a:xfrm>
            <a:off x="1155700" y="39117243"/>
            <a:ext cx="14814396" cy="34163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783778" algn="just"/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Considere que su poster posea secciones claramente definidas como Introducción, Métodos, Resultados, Discusión y Conclusiones.</a:t>
            </a:r>
          </a:p>
          <a:p>
            <a:pPr indent="783778" algn="just"/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Considere que su poster posea secciones claramente definidas como Introducción, Métodos, Resultados, Discusión y Conclusiones.</a:t>
            </a:r>
          </a:p>
          <a:p>
            <a:pPr indent="783778" algn="just"/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Considere que su poster posea secciones claramente definidas como Introducción, Métodos, Resultados, Discusión y Conclusiones.</a:t>
            </a:r>
            <a:endParaRPr lang="es-MX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1153893" y="17368544"/>
            <a:ext cx="14812241" cy="43222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Imágenes de ancho: 41.15 cm, doble o mitad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1041845" y="21690817"/>
            <a:ext cx="14814000" cy="61863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783778" algn="just"/>
            <a:r>
              <a:rPr lang="es-ES" sz="3600" b="1" dirty="0">
                <a:latin typeface="Cambria" panose="02040503050406030204" pitchFamily="18" charset="0"/>
                <a:ea typeface="Cambria" panose="02040503050406030204" pitchFamily="18" charset="0"/>
              </a:rPr>
              <a:t>Métodos </a:t>
            </a:r>
          </a:p>
          <a:p>
            <a:pPr indent="783778" algn="just"/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Aquí se propone una plantilla formato. Considere utilizar gráficos, fotos y figuras. NO ES OBLIGATORIO USARLA, es un recurso más que ofrece el congreso.</a:t>
            </a:r>
          </a:p>
          <a:p>
            <a:pPr indent="783778" algn="just"/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La posición de las imágenes es ilustrativa, usted puede optar por diseñar este cuerpo de texto.</a:t>
            </a:r>
          </a:p>
          <a:p>
            <a:pPr indent="783778" algn="just"/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Título mayúscula Cambria tamaño entre 72 y 100. </a:t>
            </a:r>
          </a:p>
          <a:p>
            <a:pPr indent="783778" algn="just"/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Subtitulo, Letra Cambria tamaño: 48, en caso de existir.</a:t>
            </a:r>
          </a:p>
          <a:p>
            <a:pPr indent="783778" algn="just"/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Autores Cambria, tamaño de letra Cambria entre 36 y 48 . Si requiere mas espacio puede utilizar el espacio del subtítulo.</a:t>
            </a:r>
          </a:p>
          <a:p>
            <a:pPr indent="783778" algn="just"/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Texto del Cuerpo Cambria tamaño entre 24 y 36. Justificado.</a:t>
            </a:r>
          </a:p>
        </p:txBody>
      </p:sp>
      <p:pic>
        <p:nvPicPr>
          <p:cNvPr id="27" name="Imagen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39891" y="15868535"/>
            <a:ext cx="7117829" cy="4203236"/>
          </a:xfrm>
          <a:prstGeom prst="rect">
            <a:avLst/>
          </a:prstGeom>
        </p:spPr>
      </p:pic>
      <p:sp>
        <p:nvSpPr>
          <p:cNvPr id="31" name="CuadroTexto 30"/>
          <p:cNvSpPr txBox="1"/>
          <p:nvPr/>
        </p:nvSpPr>
        <p:spPr>
          <a:xfrm>
            <a:off x="16539891" y="20518592"/>
            <a:ext cx="14814000" cy="34163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indent="783778" algn="just"/>
            <a:r>
              <a:rPr lang="es-ES" sz="3600" b="1" dirty="0">
                <a:latin typeface="Cambria" panose="02040503050406030204" pitchFamily="18" charset="0"/>
                <a:ea typeface="Cambria" panose="02040503050406030204" pitchFamily="18" charset="0"/>
              </a:rPr>
              <a:t>Resultados</a:t>
            </a:r>
          </a:p>
          <a:p>
            <a:pPr indent="783778" algn="just"/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Considere que su póster posea secciones claramente definidas como Introducción, Métodos, Resultados, Discusión y Conclusiones.</a:t>
            </a:r>
            <a:endParaRPr lang="es-MX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783778" algn="just"/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Asegúrese que el contenido sea conciso: </a:t>
            </a:r>
          </a:p>
          <a:p>
            <a:pPr indent="783778" algn="just"/>
            <a:r>
              <a:rPr lang="es-ES" sz="3600" dirty="0">
                <a:latin typeface="Cambria" panose="02040503050406030204" pitchFamily="18" charset="0"/>
                <a:ea typeface="Cambria" panose="02040503050406030204" pitchFamily="18" charset="0"/>
              </a:rPr>
              <a:t>Texto: claro y conciso. Usa viñetas para resaltar puntos clave y evita párrafos largos. </a:t>
            </a:r>
            <a:endParaRPr lang="es-E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2" name="Imagen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27566" y="15787244"/>
            <a:ext cx="7117829" cy="420323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1153892" y="6456400"/>
            <a:ext cx="27515921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9600" b="1" dirty="0">
                <a:latin typeface="Cambria" panose="02040503050406030204" pitchFamily="18" charset="0"/>
                <a:ea typeface="Cambria" panose="02040503050406030204" pitchFamily="18" charset="0"/>
              </a:rPr>
              <a:t>TÍTULO</a:t>
            </a:r>
            <a:endParaRPr lang="es-ES" sz="96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s-AR" sz="4400" dirty="0">
                <a:latin typeface="Cambria" panose="02040503050406030204" pitchFamily="18" charset="0"/>
                <a:ea typeface="Cambria" panose="02040503050406030204" pitchFamily="18" charset="0"/>
              </a:rPr>
              <a:t>AUTORES</a:t>
            </a:r>
          </a:p>
          <a:p>
            <a:pPr algn="ctr"/>
            <a:r>
              <a:rPr lang="es-AR" sz="4400" i="1" dirty="0">
                <a:latin typeface="Cambria" panose="02040503050406030204" pitchFamily="18" charset="0"/>
                <a:ea typeface="Cambria" panose="02040503050406030204" pitchFamily="18" charset="0"/>
              </a:rPr>
              <a:t>Filiación - correo de contacto </a:t>
            </a:r>
            <a:endParaRPr lang="es-ES" sz="4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8514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409</TotalTime>
  <Words>633</Words>
  <Application>Microsoft Office PowerPoint</Application>
  <PresentationFormat>Personalizado</PresentationFormat>
  <Paragraphs>41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Jorge Bejerman</cp:lastModifiedBy>
  <cp:revision>50</cp:revision>
  <dcterms:created xsi:type="dcterms:W3CDTF">2022-08-09T01:37:08Z</dcterms:created>
  <dcterms:modified xsi:type="dcterms:W3CDTF">2025-07-12T19:57:39Z</dcterms:modified>
</cp:coreProperties>
</file>