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01_47FE59C5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32399288" cy="43200638"/>
  <p:notesSz cx="6858000" cy="9144000"/>
  <p:defaultTextStyle>
    <a:defPPr>
      <a:defRPr lang="es-ES"/>
    </a:defPPr>
    <a:lvl1pPr marL="0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3894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7789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1683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5579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69473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3367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697259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1158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478B0CD-AD70-9538-BE84-8FDC4452B861}" name="Paula Bunicontro" initials="PB" userId="S::pbunicontro@gl.fcen.uba.ar::893e6fe1-b589-4287-b4b7-9cbe87d6969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C7C7"/>
    <a:srgbClr val="756D6C"/>
    <a:srgbClr val="80C6CF"/>
    <a:srgbClr val="248A8C"/>
    <a:srgbClr val="807574"/>
    <a:srgbClr val="98908F"/>
    <a:srgbClr val="A29A9A"/>
    <a:srgbClr val="A49897"/>
    <a:srgbClr val="8E8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6" autoAdjust="0"/>
    <p:restoredTop sz="94660"/>
  </p:normalViewPr>
  <p:slideViewPr>
    <p:cSldViewPr snapToGrid="0">
      <p:cViewPr varScale="1">
        <p:scale>
          <a:sx n="28" d="100"/>
          <a:sy n="28" d="100"/>
        </p:scale>
        <p:origin x="3720" y="312"/>
      </p:cViewPr>
      <p:guideLst>
        <p:guide orient="horz" pos="13607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omments/modernComment_101_47FE59C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469E346-CB32-4DE3-996F-6E2E0FB6AC6F}" authorId="{C478B0CD-AD70-9538-BE84-8FDC4452B861}" created="2025-05-22T18:41:35.46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207851461" sldId="257"/>
      <ac:spMk id="26" creationId="{00000000-0000-0000-0000-000000000000}"/>
      <ac:txMk cp="258" len="287">
        <ac:context len="546" hash="1355739517"/>
      </ac:txMk>
    </ac:txMkLst>
    <p188:pos x="14927498" y="4121570"/>
    <p188:txBody>
      <a:bodyPr/>
      <a:lstStyle/>
      <a:p>
        <a:r>
          <a:rPr lang="es-AR"/>
          <a:t>VEAMOS SI USAR CAMBRIA U OTRA (para que no sea igual)</a:t>
        </a:r>
      </a:p>
    </p188:txBody>
  </p188:cm>
  <p188:cm id="{89362358-AA0B-4A70-85A2-E5B59DA7F543}" authorId="{C478B0CD-AD70-9538-BE84-8FDC4452B861}" created="2025-05-22T18:42:09.65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207851461" sldId="257"/>
      <ac:spMk id="12" creationId="{00000000-0000-0000-0000-000000000000}"/>
    </ac:deMkLst>
    <p188:txBody>
      <a:bodyPr/>
      <a:lstStyle/>
      <a:p>
        <a:r>
          <a:rPr lang="es-AR"/>
          <a:t>ESTO LO MODIFIQUÉ YO ACORDE AL CONGRESO 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18/8/25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265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18/8/25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260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18/8/25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66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18/8/25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4576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18/8/25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885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18/8/25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881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18/8/25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721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18/8/25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145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18/8/25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‹#›</a:t>
            </a:fld>
            <a:endParaRPr lang="es-E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4C8789E-8118-B34D-8DD2-191E8D9AC6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" y="0"/>
            <a:ext cx="32366369" cy="873802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005A998-DC07-B946-B0C5-54E7ADA1630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7872" y="40791528"/>
            <a:ext cx="3668938" cy="15491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5DD61EE-813C-FA46-995C-B014F9202D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42692638"/>
            <a:ext cx="323977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12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18/8/25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561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18/8/25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405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095C5-DA24-4F03-896E-0EA38BB6FF0E}" type="datetimeFigureOut">
              <a:rPr lang="es-ES" smtClean="0"/>
              <a:t>18/8/25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917D9-A32D-4427-AA7A-EF96659279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94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1_47FE59C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/>
          <p:cNvSpPr txBox="1"/>
          <p:nvPr/>
        </p:nvSpPr>
        <p:spPr>
          <a:xfrm>
            <a:off x="1091381" y="9466354"/>
            <a:ext cx="14814389" cy="784830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783778" algn="just"/>
            <a:r>
              <a:rPr lang="es-ES" sz="3600" b="1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Introducción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 Asociación Argentina de Geología Aplicada a la Ingeniería (ASAGAI) tiene el agrado de invitarle a participar del “</a:t>
            </a:r>
            <a:r>
              <a:rPr lang="es-AR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Tercer Congreso de Geología Aplicada a la Ingeniería y al Ambiente</a:t>
            </a:r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”, que se llevará a cabo en la Ciudad de Córdoba, entre el 24 y 27 de septiembre de 2025. El evento tendrá como sede las instalaciones de la </a:t>
            </a:r>
            <a:r>
              <a:rPr lang="es-AR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Facultad Regional Córdoba de la Universidad Tecnológica Nacional</a:t>
            </a:r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s-AR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situada en Maestro M. López esquina Cruz Roja en Ciudad Universitaria de la ciudad de Córdoba.</a:t>
            </a:r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s-AR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El Tercer Congreso de Geología Aplicada a la Ingeniería y al Ambiente nos reunirá para celebrar los 50 años de vida de la Asociación Argentina de Geología Aplicada a la Ingeniería.</a:t>
            </a:r>
          </a:p>
          <a:p>
            <a:pPr indent="783778" algn="just"/>
            <a:r>
              <a:rPr lang="es-AR" sz="3600" b="1" dirty="0">
                <a:highlight>
                  <a:srgbClr val="69C7C7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ESTA PLANTILLA YA TIENE UN TAMAÑO DE 90 x 120 cm. ESTA LISTA PARA COMPLETAR Y LUEGO IMPRIMIR CONSERVANDO EL TAMAÑO.</a:t>
            </a:r>
            <a:endParaRPr lang="es-ES" sz="3600" b="1" dirty="0">
              <a:highlight>
                <a:srgbClr val="69C7C7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6498797" y="9490606"/>
            <a:ext cx="14814000" cy="61863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783778" algn="just"/>
            <a:r>
              <a:rPr lang="es-ES" sz="3600" b="1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Resultados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Considere que su póster posea secciones claramente definidas como Introducción, Métodos, Resultados, Discusión y Conclusiones.</a:t>
            </a:r>
            <a:endParaRPr lang="es-MX" sz="3600" dirty="0">
              <a:solidFill>
                <a:srgbClr val="80757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Asegúrese que el Contenido sea conciso: 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Texto: claro y conciso. Usa viñetas para resaltar puntos clave y evita párrafos largos. 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Gráficos y tablas: Incluye visualizaciones de datos que sean fáciles de interpretar. Asegúrate de que sean grandes y legibles, con etiquetas claras. 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Código QR: Considere incluir un código QR que enlace a más información o a tu trabajo completo.</a:t>
            </a:r>
            <a:endParaRPr lang="es-MX" sz="3600" dirty="0">
              <a:solidFill>
                <a:srgbClr val="80757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783778" algn="just"/>
            <a:endParaRPr lang="es-ES" sz="3600" b="1" dirty="0">
              <a:solidFill>
                <a:srgbClr val="80757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043604" y="28150245"/>
            <a:ext cx="14812241" cy="58783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>
                <a:ln w="0"/>
                <a:solidFill>
                  <a:srgbClr val="756D6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Imagen-Estos espacios para imágenes pueden eliminarse y cambiar las posiciones de texto. Se colocan en estos espacios a fines ilustrativos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28669813" y="6597459"/>
            <a:ext cx="2520000" cy="24686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429" dirty="0"/>
              <a:t>Aquí puede compartir un código QR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16498797" y="31160931"/>
            <a:ext cx="14814000" cy="95102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783778" algn="just"/>
            <a:endParaRPr lang="es-ES" sz="3600" b="1" dirty="0">
              <a:solidFill>
                <a:srgbClr val="80757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783778" algn="just"/>
            <a:r>
              <a:rPr lang="es-ES" sz="3600" b="1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Métodos 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Aquí se propone una plantilla formato. Considere utilizar gráficos, fotos y figuras. 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Texto del Cuerpo Cambria tamaño entre 24 y 36. Justificado.</a:t>
            </a:r>
          </a:p>
          <a:p>
            <a:pPr indent="783778" algn="just"/>
            <a:endParaRPr lang="es-MX" sz="3600" dirty="0">
              <a:solidFill>
                <a:srgbClr val="80757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783778" algn="just"/>
            <a:r>
              <a:rPr lang="es-ES" sz="3600" b="1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Discusión y Conclusiones.</a:t>
            </a:r>
            <a:endParaRPr lang="es-MX" sz="3600" dirty="0">
              <a:solidFill>
                <a:srgbClr val="80757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Prepárese para discutir los puntos clave de tu póster y responder preguntas. Considera preparar un breve resumen oral. Recuerde citar sus fuentes.</a:t>
            </a:r>
            <a:r>
              <a:rPr lang="es-MX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Puede agregar fuentes de financiamiento si así lo desea. Prepárese para discutir los puntos clave de tu póster y responder preguntas. Considera preparar un breve resumen oral. Recuerde citar sus fuentes.</a:t>
            </a:r>
            <a:r>
              <a:rPr lang="es-MX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Puede agregar fuentes de financiamiento si así lo desea.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Prepárese para discutir los puntos clave de tu póster y responder preguntas. Considera preparar un breve resumen oral. Recuerde citar sus fuentes.</a:t>
            </a:r>
            <a:r>
              <a:rPr lang="es-MX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155700" y="33700626"/>
            <a:ext cx="7196290" cy="4203236"/>
          </a:xfrm>
          <a:prstGeom prst="rect">
            <a:avLst/>
          </a:prstGeom>
        </p:spPr>
      </p:pic>
      <p:sp>
        <p:nvSpPr>
          <p:cNvPr id="15" name="Rectángulo 14"/>
          <p:cNvSpPr/>
          <p:nvPr/>
        </p:nvSpPr>
        <p:spPr>
          <a:xfrm>
            <a:off x="16539891" y="24782559"/>
            <a:ext cx="14814000" cy="64275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Imagen</a:t>
            </a:r>
          </a:p>
          <a:p>
            <a:pPr algn="ctr"/>
            <a:r>
              <a:rPr lang="es-ES" sz="8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Esta Plantilla es a modo de SUGERENCIA.  Es un recurso del Congreso, no es obligatorio su uso.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28695219" y="790363"/>
            <a:ext cx="2494594" cy="1191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Logos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28695219" y="2529411"/>
            <a:ext cx="2494594" cy="1191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Logos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785793" y="34301699"/>
            <a:ext cx="7117829" cy="4203236"/>
          </a:xfrm>
          <a:prstGeom prst="rect">
            <a:avLst/>
          </a:prstGeom>
        </p:spPr>
      </p:pic>
      <p:sp>
        <p:nvSpPr>
          <p:cNvPr id="24" name="CuadroTexto 23"/>
          <p:cNvSpPr txBox="1"/>
          <p:nvPr/>
        </p:nvSpPr>
        <p:spPr>
          <a:xfrm>
            <a:off x="1155700" y="39117243"/>
            <a:ext cx="14814396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Considere que su poster posea secciones claramente definidas como Introducción, Métodos, Resultados, Discusión y Conclusiones.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Considere que su poster posea secciones claramente definidas como Introducción, Métodos, Resultados, Discusión y Conclusiones.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Considere que su poster posea secciones claramente definidas como Introducción, Métodos, Resultados, Discusión y Conclusiones.</a:t>
            </a:r>
            <a:endParaRPr lang="es-MX" sz="3600" dirty="0">
              <a:solidFill>
                <a:srgbClr val="80757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1153893" y="17368544"/>
            <a:ext cx="14812241" cy="43222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>
                <a:ln w="0"/>
                <a:solidFill>
                  <a:srgbClr val="756D6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Imágenes de ancho: 41.15 cm, doble o mitad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1041845" y="21690817"/>
            <a:ext cx="14814000" cy="61863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783778" algn="just"/>
            <a:r>
              <a:rPr lang="es-ES" sz="3600" b="1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Métodos 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Aquí se propone una plantilla formato. Considere utilizar gráficos, fotos y figuras. NO ES OBLIGATORIO USARLA, es un recurso más que ofrece el congreso.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 posición de las imágenes es ilustrativa, usted puede optar por diseñar este cuerpo de texto.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Título mayúscula Cambria tamaño entre 72 y 100. 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Subtitulo, Letra Cambria tamaño: 48, en caso de existir.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Autores Cambria, tamaño de letra Cambria entre 36 y 48 . Si requiere mas espacio puede utilizar el espacio del subtítulo.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Texto del Cuerpo Cambria tamaño entre 24 y 36. Justificado.</a:t>
            </a:r>
          </a:p>
        </p:txBody>
      </p:sp>
      <p:pic>
        <p:nvPicPr>
          <p:cNvPr id="27" name="Imagen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39891" y="15868535"/>
            <a:ext cx="7117829" cy="4203236"/>
          </a:xfrm>
          <a:prstGeom prst="rect">
            <a:avLst/>
          </a:prstGeom>
        </p:spPr>
      </p:pic>
      <p:sp>
        <p:nvSpPr>
          <p:cNvPr id="31" name="CuadroTexto 30"/>
          <p:cNvSpPr txBox="1"/>
          <p:nvPr/>
        </p:nvSpPr>
        <p:spPr>
          <a:xfrm>
            <a:off x="16539891" y="20518592"/>
            <a:ext cx="14814000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783778" algn="just"/>
            <a:r>
              <a:rPr lang="es-ES" sz="3600" b="1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Resultados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Considere que su póster posea secciones claramente definidas como Introducción, Métodos, Resultados, Discusión y Conclusiones.</a:t>
            </a:r>
            <a:endParaRPr lang="es-MX" sz="3600" dirty="0">
              <a:solidFill>
                <a:srgbClr val="80757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Asegúrese que el contenido sea conciso: </a:t>
            </a:r>
          </a:p>
          <a:p>
            <a:pPr indent="783778" algn="just"/>
            <a:r>
              <a:rPr lang="es-ES" sz="36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Texto: claro y conciso. Usa viñetas para resaltar puntos clave y evita párrafos largos. </a:t>
            </a:r>
            <a:endParaRPr lang="es-ES" sz="3600" b="1" dirty="0">
              <a:solidFill>
                <a:srgbClr val="80757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2" name="Imagen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27566" y="15075842"/>
            <a:ext cx="7117829" cy="420323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1153892" y="6456400"/>
            <a:ext cx="3055619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9600" b="1" dirty="0">
                <a:solidFill>
                  <a:srgbClr val="756D6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TÍTULO</a:t>
            </a:r>
            <a:endParaRPr lang="es-ES" sz="9600" b="1" dirty="0">
              <a:solidFill>
                <a:srgbClr val="756D6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AR" sz="44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Autores</a:t>
            </a:r>
          </a:p>
          <a:p>
            <a:r>
              <a:rPr lang="es-AR" sz="4400" dirty="0">
                <a:solidFill>
                  <a:srgbClr val="80757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Filiación - correo de contacto </a:t>
            </a:r>
            <a:endParaRPr lang="es-ES" sz="4400" dirty="0">
              <a:solidFill>
                <a:srgbClr val="80757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851461"/>
      </p:ext>
    </p:extLst>
  </p:cSld>
  <p:clrMapOvr>
    <a:masterClrMapping/>
  </p:clrMapOvr>
  <p:extLst mod="1">
    <p:ext uri="{6950BFC3-D8DA-4A85-94F7-54DA5524770B}">
      <p188:commentRel xmlns=""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</TotalTime>
  <Words>571</Words>
  <Application>Microsoft Macintosh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Microsoft Office User</cp:lastModifiedBy>
  <cp:revision>46</cp:revision>
  <dcterms:created xsi:type="dcterms:W3CDTF">2022-08-09T01:37:08Z</dcterms:created>
  <dcterms:modified xsi:type="dcterms:W3CDTF">2025-08-18T12:47:29Z</dcterms:modified>
</cp:coreProperties>
</file>